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12192000" cy="6858000"/>
  <p:notesSz cx="6858000" cy="9144000"/>
  <p:embeddedFontLst>
    <p:embeddedFont>
      <p:font typeface="Roboto" panose="020000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jQiIbPQFsr1WvgP61yxui90Fo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customschemas.google.com/relationships/presentationmetadata" Target="metadata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006563ba2_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g3f006563ba2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006563ba2_4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3f006563ba2_4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lt-LT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Žaidimo metu mokytojas aptaria su vaikais, kaip jie švenčia šventes, ar naudoja šventinius atributus ir kuo jie gali pakenkti Žemei (konferti likučiai su nuotekomis gali patekti į vandenį; moliūgą su plastiko papuošimais gali suvalgyti žvėrys; karnavalinis kostiumas yra panaudojamas tik vieną dieną, tačiau jam suirti reikia daugybės metų; kai nešame smėlį iš kopų ar jomis čiuožinėjame, kopos mažėja, nyksta jų augalai ir tada gamta netenka natūralios apsaugos nuo vėjo ir audrų).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006563ba2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3f006563ba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006563ba2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3f006563ba2_0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Calibri"/>
              <a:buNone/>
            </a:pPr>
            <a:r>
              <a:rPr lang="lt-LT" sz="800"/>
              <a:t>Vaikams rodomos elgesio situacijos, kuriose jie turi identifikuoti, kuris elgesys teisingas, o kuris – „nusikalstamas“.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g3f006563ba2_0_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f006563ba2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g3f006563ba2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006563ba2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3f006563ba2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006563ba2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g3f006563ba2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f006563ba2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g3f006563ba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006563ba2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3f006563ba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f006563ba2_0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g3f006563ba2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f006563ba2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g3f006563ba2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f006563ba2_0_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3f006563ba2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f006563ba2_0_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g3f006563ba2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f006563ba2_0_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g3f006563ba2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006563ba2_0_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g3f006563ba2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-L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aadamltt.sharepoint.com/:u:/s/komunikacijosdep/IQD7rzGhUjikRaDgDPylOxaEAbJzwwBnKpM69YOMg6aUGvE?e=oYIhKA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aadamltt.sharepoint.com/:u:/s/komunikacijosdep/IQAHDKEUCvHjSKEJ4-Siwc2iAWVO4O618vEskNCYAo7EA6w?e=gsJa3w" TargetMode="External"/><Relationship Id="rId12" Type="http://schemas.openxmlformats.org/officeDocument/2006/relationships/hyperlink" Target="https://aadamltt.sharepoint.com/:u:/s/komunikacijosdep/IQDxpyBgXrM1RqgLOR1o6dCiARnLYcIPOYAS50xbshGL-5I?e=ZcR9u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adamltt.sharepoint.com/:u:/s/komunikacijosdep/IQD75VIXFw3WTp2VIgV4JAoSASS8QHfV02FkMVHrLbGigFE?e=oJuR47" TargetMode="External"/><Relationship Id="rId11" Type="http://schemas.openxmlformats.org/officeDocument/2006/relationships/hyperlink" Target="https://aadamltt.sharepoint.com/:u:/s/komunikacijosdep/IQC05nhGN9MKT6Z-IH1GdyKGAQvZJifBEvWsFWUwAqh9XOc?e=34gdO2" TargetMode="External"/><Relationship Id="rId5" Type="http://schemas.openxmlformats.org/officeDocument/2006/relationships/image" Target="../media/image3.png"/><Relationship Id="rId10" Type="http://schemas.openxmlformats.org/officeDocument/2006/relationships/hyperlink" Target="https://aadamltt.sharepoint.com/:u:/s/komunikacijosdep/IQAUtd_aQOEfQLwTXyTO7jnkAfwZFpQ9RU3H108wgOme2io?e=W5CIJF" TargetMode="External"/><Relationship Id="rId4" Type="http://schemas.openxmlformats.org/officeDocument/2006/relationships/hyperlink" Target="https://aadamltt.sharepoint.com/:u:/s/komunikacijosdep/IQDl2zGeO7y_SZ3IOiVbGJUlAc6ZC1iWSn3p9_E7XrQPs-o?e=PHX8xE" TargetMode="External"/><Relationship Id="rId9" Type="http://schemas.openxmlformats.org/officeDocument/2006/relationships/hyperlink" Target="https://aadamltt.sharepoint.com/:u:/s/komunikacijosdep/IQAiqR6XyCpaR4_UNQssoV8vAV5GzAg7dlRprWXounjfh48?e=2ckbpZ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g3f006563ba2_4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823"/>
            <a:ext cx="12192002" cy="6854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g3f006563ba2_4_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21408" y="3645"/>
            <a:ext cx="12313408" cy="685435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g3f006563ba2_4_4"/>
          <p:cNvSpPr txBox="1"/>
          <p:nvPr/>
        </p:nvSpPr>
        <p:spPr>
          <a:xfrm>
            <a:off x="654015" y="744233"/>
            <a:ext cx="10962900" cy="10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3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Garsinė užduotis</a:t>
            </a:r>
            <a:endParaRPr sz="1900"/>
          </a:p>
        </p:txBody>
      </p:sp>
      <p:sp>
        <p:nvSpPr>
          <p:cNvPr id="95" name="Google Shape;95;g3f006563ba2_4_4"/>
          <p:cNvSpPr txBox="1"/>
          <p:nvPr/>
        </p:nvSpPr>
        <p:spPr>
          <a:xfrm>
            <a:off x="5190555" y="922944"/>
            <a:ext cx="63327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lt-LT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Mažiesiems tyrėjams reikia atpažinti su šventėmis susijusius garsus </a:t>
            </a:r>
            <a:endParaRPr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" name="Google Shape;96;g3f006563ba2_4_4"/>
          <p:cNvGrpSpPr/>
          <p:nvPr/>
        </p:nvGrpSpPr>
        <p:grpSpPr>
          <a:xfrm>
            <a:off x="641392" y="2010127"/>
            <a:ext cx="10565813" cy="3672089"/>
            <a:chOff x="641392" y="2010127"/>
            <a:chExt cx="10565813" cy="3672089"/>
          </a:xfrm>
        </p:grpSpPr>
        <p:sp>
          <p:nvSpPr>
            <p:cNvPr id="97" name="Google Shape;97;g3f006563ba2_4_4"/>
            <p:cNvSpPr txBox="1"/>
            <p:nvPr/>
          </p:nvSpPr>
          <p:spPr>
            <a:xfrm>
              <a:off x="641392" y="2010127"/>
              <a:ext cx="5333100" cy="361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lt-LT" sz="19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Pučiamas balionas</a:t>
              </a:r>
              <a:endParaRPr sz="1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900" dirty="0">
                <a:solidFill>
                  <a:schemeClr val="lt1"/>
                </a:solidFill>
              </a:endParaRPr>
            </a:p>
            <a:p>
              <a:pPr marL="0" marR="0" lvl="0" indent="0" algn="l" rtl="0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lt-LT" sz="19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Pjaunama eglė</a:t>
              </a:r>
              <a:endParaRPr sz="1900" dirty="0"/>
            </a:p>
            <a:p>
              <a:pPr marL="0" marR="0" lvl="0" indent="0" algn="l" rtl="0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lt-LT" sz="19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Šaunamas </a:t>
              </a:r>
              <a:r>
                <a:rPr lang="lt-LT" sz="1900" b="0" i="0" u="none" strike="noStrike" cap="none" dirty="0" err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konfeti</a:t>
              </a:r>
              <a:endParaRPr sz="1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lt-LT" sz="19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Plėšomas dovanų popierius</a:t>
              </a:r>
              <a:endParaRPr sz="1900" dirty="0"/>
            </a:p>
          </p:txBody>
        </p:sp>
        <p:sp>
          <p:nvSpPr>
            <p:cNvPr id="98" name="Google Shape;98;g3f006563ba2_4_4"/>
            <p:cNvSpPr txBox="1"/>
            <p:nvPr/>
          </p:nvSpPr>
          <p:spPr>
            <a:xfrm>
              <a:off x="5874105" y="2068716"/>
              <a:ext cx="5333100" cy="361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rm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lt-LT" sz="1900" b="0" i="0" u="none" strike="noStrike" cap="none" dirty="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Atsukamas limonadas</a:t>
              </a:r>
              <a:endParaRPr sz="1900" dirty="0"/>
            </a:p>
            <a:p>
              <a:pPr marL="0" marR="0" lvl="0" indent="0" algn="l" rtl="0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lt-LT" sz="1900" b="0" i="0" u="none" strike="noStrike" cap="none" dirty="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Pučiamas popierinis švilpukas</a:t>
              </a:r>
              <a:endParaRPr sz="1900" dirty="0"/>
            </a:p>
            <a:p>
              <a:pPr marL="0" marR="0" lvl="0" indent="0" algn="l" rtl="0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lt-LT" sz="1900" b="0" i="0" u="none" strike="noStrike" cap="none" dirty="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Ošia jūra</a:t>
              </a:r>
              <a:endParaRPr sz="1900" dirty="0"/>
            </a:p>
            <a:p>
              <a:pPr marL="0" marR="0" lvl="0" indent="0" algn="l" rtl="0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lt-LT" sz="1900" b="0" i="0" u="none" strike="noStrike" cap="none" dirty="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Byra smėlis</a:t>
              </a:r>
              <a:endParaRPr sz="1900" dirty="0"/>
            </a:p>
          </p:txBody>
        </p:sp>
      </p:grpSp>
      <p:sp>
        <p:nvSpPr>
          <p:cNvPr id="99" name="Google Shape;99;g3f006563ba2_4_4"/>
          <p:cNvSpPr txBox="1"/>
          <p:nvPr/>
        </p:nvSpPr>
        <p:spPr>
          <a:xfrm>
            <a:off x="641392" y="4989385"/>
            <a:ext cx="108021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Vaikai su tyrimo vadovu išsiaiškina, </a:t>
            </a:r>
            <a:r>
              <a:rPr lang="lt-LT" sz="11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kokioms situacijoms šie garsai būdingi </a:t>
            </a:r>
            <a:r>
              <a:rPr lang="lt-LT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(kuriama sąsają tarp švenčių ir gamtos). Reflektuojama:</a:t>
            </a: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 Ar daug po švenčių lieka šiukšlių? Ką su jomis darote?</a:t>
            </a: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 Ar daug gaunate dovanų? Ką gavote per paskutines Kalėdas?</a:t>
            </a: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 Ar esate per šventes buvę prie jūros? O ar teko matyti ar šaudyti konfeti ar fejerverkus, deginti šaltąsias ugneles?</a:t>
            </a: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 O ar lipate ant kopų? Kaip manote, kas nutiktų, jei iš pajūrio visi parsivežtume po kibirą smėlio? </a:t>
            </a: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g3f006563ba2_4_4" title="1_balionas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05450" y="2010125"/>
            <a:ext cx="430800" cy="43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g3f006563ba2_4_4" title="2_egle.wav">
            <a:hlinkClick r:id="rId6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48250" y="2889591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g3f006563ba2_4_4" title="3_konfeti.wav">
            <a:hlinkClick r:id="rId7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00549" y="3627116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3f006563ba2_4_4" title="4_popierius.mp3">
            <a:hlinkClick r:id="rId8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8057" y="432377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g3f006563ba2_4_4" title="5_limonadas.mp3">
            <a:hlinkClick r:id="rId9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61847" y="2087487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g3f006563ba2_4_4" title="6_švilpukas.mp3">
            <a:hlinkClick r:id="rId10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86550" y="2774287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g3f006563ba2_4_4" title="7_jūra.wav">
            <a:hlinkClick r:id="rId11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54070" y="348655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g3f006563ba2_4_4" title="8_smėlis.wav">
            <a:hlinkClick r:id="rId12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00418" y="4212531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702"/>
            <a:ext cx="12192000" cy="68485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702"/>
            <a:ext cx="12192000" cy="68485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702"/>
            <a:ext cx="12192000" cy="68485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702"/>
            <a:ext cx="12192000" cy="68485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g3f006563ba2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g3f006563ba2_0_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75478"/>
            <a:ext cx="12935439" cy="4707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g3f006563ba2_0_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240" y="1216297"/>
            <a:ext cx="12154761" cy="44254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g3f006563ba2_0_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46486"/>
            <a:ext cx="12848973" cy="46755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3f006563ba2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03748"/>
            <a:ext cx="12223690" cy="4450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g3f006563ba2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05976"/>
            <a:ext cx="12767822" cy="4646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g3f006563ba2_0_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88001"/>
            <a:ext cx="12859507" cy="4681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g3f006563ba2_0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98573"/>
            <a:ext cx="12258890" cy="4460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g3f006563ba2_0_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80599"/>
            <a:ext cx="12350856" cy="4496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g3f006563ba2_0_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82826"/>
            <a:ext cx="12895053" cy="4692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g3f006563ba2_0_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45" y="1215323"/>
            <a:ext cx="12160109" cy="4427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g3f006563ba2_0_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0158" y="1192491"/>
            <a:ext cx="12292316" cy="4473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g3f006563ba2_0_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86386"/>
            <a:ext cx="12319064" cy="4485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a2ee44c-2a20-4ddd-97ed-eb57d33bd303">
      <Terms xmlns="http://schemas.microsoft.com/office/infopath/2007/PartnerControls"/>
    </lcf76f155ced4ddcb4097134ff3c332f>
    <TaxCatchAll xmlns="5f4f54ad-3ee3-4efa-be01-f56a08874b0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8C9021152D4F4E9A4A0E592232DEB8" ma:contentTypeVersion="12" ma:contentTypeDescription="Create a new document." ma:contentTypeScope="" ma:versionID="9f6954b2ec8e54b5af341dfaf44f7f04">
  <xsd:schema xmlns:xsd="http://www.w3.org/2001/XMLSchema" xmlns:xs="http://www.w3.org/2001/XMLSchema" xmlns:p="http://schemas.microsoft.com/office/2006/metadata/properties" xmlns:ns2="6a2ee44c-2a20-4ddd-97ed-eb57d33bd303" xmlns:ns3="5f4f54ad-3ee3-4efa-be01-f56a08874b02" targetNamespace="http://schemas.microsoft.com/office/2006/metadata/properties" ma:root="true" ma:fieldsID="b2532f33b69bed7f24901abc6424540f" ns2:_="" ns3:_="">
    <xsd:import namespace="6a2ee44c-2a20-4ddd-97ed-eb57d33bd303"/>
    <xsd:import namespace="5f4f54ad-3ee3-4efa-be01-f56a08874b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2ee44c-2a20-4ddd-97ed-eb57d33bd3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2ca7f26-e336-4b30-882d-a88d14cc7da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f54ad-3ee3-4efa-be01-f56a08874b0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88e5e33-3397-48f7-9764-4974a8b539cc}" ma:internalName="TaxCatchAll" ma:showField="CatchAllData" ma:web="5f4f54ad-3ee3-4efa-be01-f56a08874b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013E77-38BA-4ED1-AC89-A33C095C36A1}">
  <ds:schemaRefs>
    <ds:schemaRef ds:uri="http://schemas.microsoft.com/office/2006/metadata/properties"/>
    <ds:schemaRef ds:uri="http://schemas.microsoft.com/office/infopath/2007/PartnerControls"/>
    <ds:schemaRef ds:uri="6a2ee44c-2a20-4ddd-97ed-eb57d33bd303"/>
    <ds:schemaRef ds:uri="5f4f54ad-3ee3-4efa-be01-f56a08874b02"/>
  </ds:schemaRefs>
</ds:datastoreItem>
</file>

<file path=customXml/itemProps2.xml><?xml version="1.0" encoding="utf-8"?>
<ds:datastoreItem xmlns:ds="http://schemas.openxmlformats.org/officeDocument/2006/customXml" ds:itemID="{3C01AF9D-333C-4EBC-BA37-273E2D0365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87F3FF-2FB6-4823-9FE9-9C243FEE3D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2ee44c-2a20-4ddd-97ed-eb57d33bd303"/>
    <ds:schemaRef ds:uri="5f4f54ad-3ee3-4efa-be01-f56a08874b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224</Words>
  <Application>Microsoft Office PowerPoint</Application>
  <PresentationFormat>Plačiaekranė</PresentationFormat>
  <Paragraphs>20</Paragraphs>
  <Slides>20</Slides>
  <Notes>20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20</vt:i4>
      </vt:variant>
    </vt:vector>
  </HeadingPairs>
  <TitlesOfParts>
    <vt:vector size="24" baseType="lpstr">
      <vt:lpstr>Calibri</vt:lpstr>
      <vt:lpstr>Arial</vt:lpstr>
      <vt:lpstr>Roboto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Monika Kundelytė</dc:creator>
  <cp:lastModifiedBy>Monika Bučiūtė-Petrauskienė</cp:lastModifiedBy>
  <cp:revision>3</cp:revision>
  <dcterms:created xsi:type="dcterms:W3CDTF">2025-10-14T14:13:34Z</dcterms:created>
  <dcterms:modified xsi:type="dcterms:W3CDTF">2026-08-19T10:09:10Z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0x010100718C9021152D4F4E9A4A0E592232DEB8</vt:lpwstr>
  </property>
</Properties>
</file>