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61" r:id="rId3"/>
    <p:sldId id="258" r:id="rId4"/>
    <p:sldId id="259" r:id="rId5"/>
    <p:sldId id="263" r:id="rId6"/>
    <p:sldId id="264" r:id="rId7"/>
  </p:sldIdLst>
  <p:sldSz cx="12192000" cy="6858000"/>
  <p:notesSz cx="6858000" cy="9144000"/>
  <p:defaultTextStyle>
    <a:defPPr>
      <a:defRPr lang="en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39"/>
    <p:restoredTop sz="94568"/>
  </p:normalViewPr>
  <p:slideViewPr>
    <p:cSldViewPr snapToGrid="0">
      <p:cViewPr varScale="1">
        <p:scale>
          <a:sx n="110" d="100"/>
          <a:sy n="110" d="100"/>
        </p:scale>
        <p:origin x="37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AB0033-845C-8245-B474-2358AD281E72}" type="datetimeFigureOut">
              <a:rPr lang="lt-LT" smtClean="0"/>
              <a:t>2026-01-17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F9B856-9AD2-8F46-AC0C-4A4030B04F0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47752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t-LT" sz="800" b="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Tyrėjai turi identifikuoti, kas </a:t>
            </a:r>
            <a:r>
              <a:rPr lang="lt-LT" sz="800" b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vaizduojama nuotekose ir reflektuoti, ar galima tai pilti/mesti į kanalizaciją. </a:t>
            </a:r>
          </a:p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F9B856-9AD2-8F46-AC0C-4A4030B04F0F}" type="slidenum">
              <a:rPr lang="lt-LT" smtClean="0"/>
              <a:t>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650684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30105-129F-CF2D-A4E9-BF83D1DBFF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lt-L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68E85E-2EE7-D9D5-6487-C653E45619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E2E59-9D93-535F-E8C5-9F61E249C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E959F-460F-5341-9153-0AED67760BA6}" type="datetimeFigureOut">
              <a:rPr lang="lt-LT" smtClean="0"/>
              <a:t>2026-01-17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8F403B-61BA-5DC6-F56D-97D0C3AC3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1BD0A4-8F14-AE9F-B28D-E98B16FFA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EC448-E498-E646-BEE5-8D91A13831A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65951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9DA09-DCBC-159A-57AA-A48217A6A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5B434-18A8-7B92-9491-2C3DA02AEA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B1C31B-B886-173B-CF9C-47949E40F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E959F-460F-5341-9153-0AED67760BA6}" type="datetimeFigureOut">
              <a:rPr lang="lt-LT" smtClean="0"/>
              <a:t>2026-01-17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F9EAB7-1EB9-3A2C-6664-FB9D35490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B7DB27-3019-52C4-9E71-092617AB5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EC448-E498-E646-BEE5-8D91A13831A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46427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E1B47-BC78-3D65-CE10-D1525FFCC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DBA38C-B89E-1488-634F-B29E047215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AC21E7-2272-7FEB-6E68-B115D029D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E959F-460F-5341-9153-0AED67760BA6}" type="datetimeFigureOut">
              <a:rPr lang="lt-LT" smtClean="0"/>
              <a:t>2026-01-17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E93497-96AA-9A3B-C5F2-00707D7D1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16C19F-531B-D736-6A35-132EE2101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EC448-E498-E646-BEE5-8D91A13831A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38351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77F4D-022B-B0AB-7E2F-DF756CEF6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8E5432-2A5A-628C-C6F9-4EBFD12C3C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t-L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93DDE5-4CE5-E23A-9E95-3F5EF2C7BA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t-L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9A331D-17FD-DAD0-A411-44785B4C9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E959F-460F-5341-9153-0AED67760BA6}" type="datetimeFigureOut">
              <a:rPr lang="lt-LT" smtClean="0"/>
              <a:t>2026-01-17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C1D886-1690-9C2F-0AA5-724B408DA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8D30C1-045A-980C-74AB-7EB58BB16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EC448-E498-E646-BEE5-8D91A13831A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44707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DEAA3-B95C-A42C-FB0B-F8030BB82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76E1CB-FACE-4ED9-053B-19098D3BCA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484308-F048-24C6-D63E-722D753E55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t-L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05AE07-B0F7-B8EC-66FB-2ECB9DE9E5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25ABDE0-A705-C23F-82A0-39549489D8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t-L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374F6C-01DD-B9D7-69DE-6F975270E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E959F-460F-5341-9153-0AED67760BA6}" type="datetimeFigureOut">
              <a:rPr lang="lt-LT" smtClean="0"/>
              <a:t>2026-01-17</a:t>
            </a:fld>
            <a:endParaRPr lang="lt-L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133262-B713-8B4A-87A1-A197ACF50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273BC6-1A12-30AE-D23C-6DC9F32AC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EC448-E498-E646-BEE5-8D91A13831A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20141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26D1D-7D0A-6A81-B392-7DD5B9197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lt-L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2A3B4C-F2C4-6100-D06F-ED81C22BE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E959F-460F-5341-9153-0AED67760BA6}" type="datetimeFigureOut">
              <a:rPr lang="lt-LT" smtClean="0"/>
              <a:t>2026-01-17</a:t>
            </a:fld>
            <a:endParaRPr lang="lt-L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06E453-1992-909A-A884-B825C4CBA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8FF4F1-39FB-8B3B-089C-CF15A6D8A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EC448-E498-E646-BEE5-8D91A13831A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33897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23F982-A773-2CBD-CD49-3ECA33E21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E959F-460F-5341-9153-0AED67760BA6}" type="datetimeFigureOut">
              <a:rPr lang="lt-LT" smtClean="0"/>
              <a:t>2026-01-17</a:t>
            </a:fld>
            <a:endParaRPr lang="lt-L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D5FE39-FE01-906A-87A5-D8E19F1DA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986782-7C1E-FACF-EB6A-02D7D1C41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EC448-E498-E646-BEE5-8D91A13831A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76720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452A0-36F3-C1EE-30AB-9CF0E5C96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7FDA66-43F0-27F7-EEF7-779C066AF9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t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3459A7-772D-F6A2-FB99-0A4A5178D8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9AF7FB-62EE-5E77-104B-19DC5959C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E959F-460F-5341-9153-0AED67760BA6}" type="datetimeFigureOut">
              <a:rPr lang="lt-LT" smtClean="0"/>
              <a:t>2026-01-17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3CEB53-D1DB-B93A-3886-A9F87BCCD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B30EAB-9C42-D803-931F-0DEF6BD07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EC448-E498-E646-BEE5-8D91A13831A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38585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ED947-5074-5657-211E-B43D3475F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lt-L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3C358E-6162-D6BF-62C3-FED974BC0C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B62696-05F3-EDB5-CAA4-47B4A10CFB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8F4301-9C3D-6CC9-8457-4ADD05857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E959F-460F-5341-9153-0AED67760BA6}" type="datetimeFigureOut">
              <a:rPr lang="lt-LT" smtClean="0"/>
              <a:t>2026-01-17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C7B401-1322-7998-8074-BC1BD031C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9894D4-7C2E-811E-C1B7-C337144D4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EC448-E498-E646-BEE5-8D91A13831A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83337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86387-B26A-98A9-A0F8-4B1F05FB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lt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5318C0-8B89-B25D-6D1C-6D271A6517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799E2A-5076-0D68-9EE1-766FE5BAD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E959F-460F-5341-9153-0AED67760BA6}" type="datetimeFigureOut">
              <a:rPr lang="lt-LT" smtClean="0"/>
              <a:t>2026-01-17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E18FDA-EA89-7B69-29E7-EEDC0B8EE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23D0B7-DAD5-8B43-77C9-99283B576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EC448-E498-E646-BEE5-8D91A13831A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40784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003754C-90AC-1077-509F-47585FC180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lt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51F9DC-A934-2997-C44D-DAA3BF96A2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18BB98-BA0A-1FC0-33E1-26B76A51B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E959F-460F-5341-9153-0AED67760BA6}" type="datetimeFigureOut">
              <a:rPr lang="lt-LT" smtClean="0"/>
              <a:t>2026-01-17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56D252-6283-1110-33FA-F3B69BF14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5D3E09-2563-BC90-A63B-CAE812416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EC448-E498-E646-BEE5-8D91A13831A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67340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BEBA98-5EE1-6E57-3609-145BCC2C8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B95ABD-900A-F876-C3D6-361B9C268C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A9E41-2254-E5AB-CFA9-5879C455DB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4E959F-460F-5341-9153-0AED67760BA6}" type="datetimeFigureOut">
              <a:rPr lang="lt-LT" smtClean="0"/>
              <a:t>2026-01-17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C57944-8F86-A89E-BE11-F2B9EF137F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90C275-4C95-6CD1-7C65-D974E835AE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8EC448-E498-E646-BEE5-8D91A13831A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26119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CCC751D-BC5A-A644-CAEC-D7E76FAB2C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21"/>
            <a:ext cx="12192000" cy="6854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960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1365DD3-AF5A-9DF5-29D9-368777126A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21"/>
            <a:ext cx="12192000" cy="6854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062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4365B2F-FC6D-9A9D-92FA-8C90B3C998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21"/>
            <a:ext cx="12192000" cy="6854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113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A8EDBF-E19E-349E-2E44-B2968F60F7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21"/>
            <a:ext cx="12192000" cy="6854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673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A7E5616-1C7F-91D4-2641-EF484DACBD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21"/>
            <a:ext cx="12192000" cy="6854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562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EC8A39-1E7C-2616-DF3D-87FFD9D464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21"/>
            <a:ext cx="12192000" cy="6854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6684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20</Words>
  <Application>Microsoft Macintosh PowerPoint</Application>
  <PresentationFormat>Widescreen</PresentationFormat>
  <Paragraphs>2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Monika Kundelytė</dc:creator>
  <cp:lastModifiedBy>Monika Kundelytė</cp:lastModifiedBy>
  <cp:revision>12</cp:revision>
  <dcterms:created xsi:type="dcterms:W3CDTF">2025-10-14T14:13:34Z</dcterms:created>
  <dcterms:modified xsi:type="dcterms:W3CDTF">2026-01-17T16:34:15Z</dcterms:modified>
</cp:coreProperties>
</file>