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1" r:id="rId3"/>
    <p:sldId id="258" r:id="rId4"/>
    <p:sldId id="259" r:id="rId5"/>
    <p:sldId id="263" r:id="rId6"/>
    <p:sldId id="262" r:id="rId7"/>
    <p:sldId id="264" r:id="rId8"/>
    <p:sldId id="260" r:id="rId9"/>
  </p:sldIdLst>
  <p:sldSz cx="12192000" cy="6858000"/>
  <p:notesSz cx="6858000" cy="9144000"/>
  <p:defaultTextStyle>
    <a:defPPr>
      <a:defRPr lang="en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68"/>
  </p:normalViewPr>
  <p:slideViewPr>
    <p:cSldViewPr snapToGrid="0">
      <p:cViewPr varScale="1">
        <p:scale>
          <a:sx n="110" d="100"/>
          <a:sy n="110" d="100"/>
        </p:scale>
        <p:origin x="6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6417A-5E4C-A547-BF5C-AF2C88B46A2E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86B88-3EAA-3843-A0B8-93655A1979E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00503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>Tyrėjams reikia pastebėti ir įvardinti, kas namuose ne taip. Užduotys susijusios su tuo, kad </a:t>
            </a:r>
            <a:r>
              <a:rPr lang="lt-LT"/>
              <a:t>kartais kasdienybėje būname </a:t>
            </a:r>
            <a:r>
              <a:rPr lang="lt-LT" dirty="0"/>
              <a:t>neatidūs ir netaupome išteklių.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86B88-3EAA-3843-A0B8-93655A1979EF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37484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30105-129F-CF2D-A4E9-BF83D1DBF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68E85E-2EE7-D9D5-6487-C653E4561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E2E59-9D93-535F-E8C5-9F61E249C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F403B-61BA-5DC6-F56D-97D0C3AC3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BD0A4-8F14-AE9F-B28D-E98B16FFA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5951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DA09-DCBC-159A-57AA-A48217A6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5B434-18A8-7B92-9491-2C3DA02AE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1C31B-B886-173B-CF9C-47949E40F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9EAB7-1EB9-3A2C-6664-FB9D3549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7DB27-3019-52C4-9E71-092617AB5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46427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E1B47-BC78-3D65-CE10-D1525FFCC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BA38C-B89E-1488-634F-B29E04721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C21E7-2272-7FEB-6E68-B115D029D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93497-96AA-9A3B-C5F2-00707D7D1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6C19F-531B-D736-6A35-132EE2101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3835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77F4D-022B-B0AB-7E2F-DF756CEF6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E5432-2A5A-628C-C6F9-4EBFD12C3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93DDE5-4CE5-E23A-9E95-3F5EF2C7B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A331D-17FD-DAD0-A411-44785B4C9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1D886-1690-9C2F-0AA5-724B408DA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D30C1-045A-980C-74AB-7EB58BB16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44707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DEAA3-B95C-A42C-FB0B-F8030BB82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6E1CB-FACE-4ED9-053B-19098D3BC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84308-F048-24C6-D63E-722D753E5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05AE07-B0F7-B8EC-66FB-2ECB9DE9E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5ABDE0-A705-C23F-82A0-39549489D8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374F6C-01DD-B9D7-69DE-6F975270E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133262-B713-8B4A-87A1-A197ACF50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73BC6-1A12-30AE-D23C-6DC9F32AC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014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26D1D-7D0A-6A81-B392-7DD5B9197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2A3B4C-F2C4-6100-D06F-ED81C22BE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06E453-1992-909A-A884-B825C4CBA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8FF4F1-39FB-8B3B-089C-CF15A6D8A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33897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23F982-A773-2CBD-CD49-3ECA33E2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D5FE39-FE01-906A-87A5-D8E19F1DA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86782-7C1E-FACF-EB6A-02D7D1C41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6720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452A0-36F3-C1EE-30AB-9CF0E5C96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FDA66-43F0-27F7-EEF7-779C066AF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459A7-772D-F6A2-FB99-0A4A5178D8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9AF7FB-62EE-5E77-104B-19DC5959C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3CEB53-D1DB-B93A-3886-A9F87BCC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30EAB-9C42-D803-931F-0DEF6BD07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3858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ED947-5074-5657-211E-B43D3475F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3C358E-6162-D6BF-62C3-FED974BC0C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62696-05F3-EDB5-CAA4-47B4A10CF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F4301-9C3D-6CC9-8457-4ADD05857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C7B401-1322-7998-8074-BC1BD031C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894D4-7C2E-811E-C1B7-C337144D4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83337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86387-B26A-98A9-A0F8-4B1F05FB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5318C0-8B89-B25D-6D1C-6D271A651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99E2A-5076-0D68-9EE1-766FE5BAD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18FDA-EA89-7B69-29E7-EEDC0B8EE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3D0B7-DAD5-8B43-77C9-99283B576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078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03754C-90AC-1077-509F-47585FC180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1F9DC-A934-2997-C44D-DAA3BF96A2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8BB98-BA0A-1FC0-33E1-26B76A51B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6D252-6283-1110-33FA-F3B69BF14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D3E09-2563-BC90-A63B-CAE812416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67340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BEBA98-5EE1-6E57-3609-145BCC2C8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95ABD-900A-F876-C3D6-361B9C268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A9E41-2254-E5AB-CFA9-5879C455DB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57944-8F86-A89E-BE11-F2B9EF137F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0C275-4C95-6CD1-7C65-D974E835AE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6119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7936BC-41FC-B3BB-8595-21603FD70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60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277138-CDA5-2F84-AF04-45293D6F2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6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5F6AD8-5248-A231-6669-4949A280C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13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6496E9-CB68-0986-F0CC-A5C882D42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73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5DFAD4-32B4-63EA-0870-A027EBC52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62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2B435E-68B9-2B5F-1938-F602A59A7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63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1356C3-2B0F-C1E6-90F1-F888DA57A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68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D9BCCB-5773-4F83-8645-C1DC262B6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75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26</Words>
  <Application>Microsoft Macintosh PowerPoint</Application>
  <PresentationFormat>Widescreen</PresentationFormat>
  <Paragraphs>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Monika Kundelytė</dc:creator>
  <cp:lastModifiedBy>Monika Kundelytė</cp:lastModifiedBy>
  <cp:revision>10</cp:revision>
  <dcterms:created xsi:type="dcterms:W3CDTF">2025-10-14T14:13:34Z</dcterms:created>
  <dcterms:modified xsi:type="dcterms:W3CDTF">2026-01-17T16:33:24Z</dcterms:modified>
</cp:coreProperties>
</file>